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9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68" r:id="rId7"/>
    <p:sldId id="259" r:id="rId8"/>
    <p:sldId id="273" r:id="rId9"/>
    <p:sldId id="274" r:id="rId10"/>
    <p:sldId id="276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199375-70F8-4A22-91D5-3520715C6D32}">
          <p14:sldIdLst>
            <p14:sldId id="256"/>
            <p14:sldId id="261"/>
          </p14:sldIdLst>
        </p14:section>
        <p14:section name="TYPES DE COMPOSANTS" id="{7A37C132-B6A0-4B99-BF16-D318D3F1CA80}">
          <p14:sldIdLst/>
        </p14:section>
        <p14:section name="AVANT DE COMMENCER..." id="{E10EC373-6E99-40DD-A6D2-C8108FD0FC09}">
          <p14:sldIdLst>
            <p14:sldId id="268"/>
            <p14:sldId id="259"/>
            <p14:sldId id="273"/>
            <p14:sldId id="274"/>
            <p14:sldId id="276"/>
          </p14:sldIdLst>
        </p14:section>
        <p14:section name="BONNES PRATIQUES DE SOUDURE" id="{972A0899-52C7-4C9D-B0C7-398A0BC400E3}">
          <p14:sldIdLst>
            <p14:sldId id="269"/>
          </p14:sldIdLst>
        </p14:section>
        <p14:section name="Réparations" id="{894E6599-B9B8-4353-8786-79D2843CB87F}">
          <p14:sldIdLst>
            <p14:sldId id="270"/>
          </p14:sldIdLst>
        </p14:section>
        <p14:section name="PÉRIODE DE QUESTION" id="{83747EB3-A83B-4E35-8D33-9A46674E6AE1}">
          <p14:sldIdLst>
            <p14:sldId id="271"/>
          </p14:sldIdLst>
        </p14:section>
        <p14:section name="À VOTRE TOUR!" id="{F0D774B6-1C62-4EBE-978F-228A63749D19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3F2"/>
    <a:srgbClr val="FF6161"/>
    <a:srgbClr val="D2D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605E51-9EEF-E1B9-3464-B24373580065}" v="10" dt="2024-09-09T17:01:54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936" y="-12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iam Caisse" userId="S::caim2204@usherbrooke.ca::cbafa607-adb9-4d0b-a513-8ff6ab15e851" providerId="AD" clId="Web-{F4605E51-9EEF-E1B9-3464-B24373580065}"/>
    <pc:docChg chg="delSld modSection">
      <pc:chgData name="Miriam Caisse" userId="S::caim2204@usherbrooke.ca::cbafa607-adb9-4d0b-a513-8ff6ab15e851" providerId="AD" clId="Web-{F4605E51-9EEF-E1B9-3464-B24373580065}" dt="2024-09-09T17:01:54.438" v="9"/>
      <pc:docMkLst>
        <pc:docMk/>
      </pc:docMkLst>
      <pc:sldChg chg="del">
        <pc:chgData name="Miriam Caisse" userId="S::caim2204@usherbrooke.ca::cbafa607-adb9-4d0b-a513-8ff6ab15e851" providerId="AD" clId="Web-{F4605E51-9EEF-E1B9-3464-B24373580065}" dt="2024-09-09T17:01:33.563" v="0"/>
        <pc:sldMkLst>
          <pc:docMk/>
          <pc:sldMk cId="2405391829" sldId="258"/>
        </pc:sldMkLst>
      </pc:sldChg>
      <pc:sldChg chg="del">
        <pc:chgData name="Miriam Caisse" userId="S::caim2204@usherbrooke.ca::cbafa607-adb9-4d0b-a513-8ff6ab15e851" providerId="AD" clId="Web-{F4605E51-9EEF-E1B9-3464-B24373580065}" dt="2024-09-09T17:01:48.532" v="7"/>
        <pc:sldMkLst>
          <pc:docMk/>
          <pc:sldMk cId="1729980006" sldId="260"/>
        </pc:sldMkLst>
      </pc:sldChg>
      <pc:sldChg chg="del">
        <pc:chgData name="Miriam Caisse" userId="S::caim2204@usherbrooke.ca::cbafa607-adb9-4d0b-a513-8ff6ab15e851" providerId="AD" clId="Web-{F4605E51-9EEF-E1B9-3464-B24373580065}" dt="2024-09-09T17:01:46.453" v="4"/>
        <pc:sldMkLst>
          <pc:docMk/>
          <pc:sldMk cId="2777874180" sldId="262"/>
        </pc:sldMkLst>
      </pc:sldChg>
      <pc:sldChg chg="del">
        <pc:chgData name="Miriam Caisse" userId="S::caim2204@usherbrooke.ca::cbafa607-adb9-4d0b-a513-8ff6ab15e851" providerId="AD" clId="Web-{F4605E51-9EEF-E1B9-3464-B24373580065}" dt="2024-09-09T17:01:33.563" v="2"/>
        <pc:sldMkLst>
          <pc:docMk/>
          <pc:sldMk cId="1031238277" sldId="266"/>
        </pc:sldMkLst>
      </pc:sldChg>
      <pc:sldChg chg="del">
        <pc:chgData name="Miriam Caisse" userId="S::caim2204@usherbrooke.ca::cbafa607-adb9-4d0b-a513-8ff6ab15e851" providerId="AD" clId="Web-{F4605E51-9EEF-E1B9-3464-B24373580065}" dt="2024-09-09T17:01:33.563" v="1"/>
        <pc:sldMkLst>
          <pc:docMk/>
          <pc:sldMk cId="793954180" sldId="267"/>
        </pc:sldMkLst>
      </pc:sldChg>
      <pc:sldChg chg="del">
        <pc:chgData name="Miriam Caisse" userId="S::caim2204@usherbrooke.ca::cbafa607-adb9-4d0b-a513-8ff6ab15e851" providerId="AD" clId="Web-{F4605E51-9EEF-E1B9-3464-B24373580065}" dt="2024-09-09T17:01:46.453" v="3"/>
        <pc:sldMkLst>
          <pc:docMk/>
          <pc:sldMk cId="4085284192" sldId="275"/>
        </pc:sldMkLst>
      </pc:sldChg>
      <pc:sldChg chg="del">
        <pc:chgData name="Miriam Caisse" userId="S::caim2204@usherbrooke.ca::cbafa607-adb9-4d0b-a513-8ff6ab15e851" providerId="AD" clId="Web-{F4605E51-9EEF-E1B9-3464-B24373580065}" dt="2024-09-09T17:01:46.469" v="6"/>
        <pc:sldMkLst>
          <pc:docMk/>
          <pc:sldMk cId="4285598738" sldId="277"/>
        </pc:sldMkLst>
      </pc:sldChg>
      <pc:sldChg chg="del">
        <pc:chgData name="Miriam Caisse" userId="S::caim2204@usherbrooke.ca::cbafa607-adb9-4d0b-a513-8ff6ab15e851" providerId="AD" clId="Web-{F4605E51-9EEF-E1B9-3464-B24373580065}" dt="2024-09-09T17:01:54.438" v="9"/>
        <pc:sldMkLst>
          <pc:docMk/>
          <pc:sldMk cId="1546952527" sldId="278"/>
        </pc:sldMkLst>
      </pc:sldChg>
      <pc:sldChg chg="del">
        <pc:chgData name="Miriam Caisse" userId="S::caim2204@usherbrooke.ca::cbafa607-adb9-4d0b-a513-8ff6ab15e851" providerId="AD" clId="Web-{F4605E51-9EEF-E1B9-3464-B24373580065}" dt="2024-09-09T17:01:46.469" v="5"/>
        <pc:sldMkLst>
          <pc:docMk/>
          <pc:sldMk cId="1181201635" sldId="279"/>
        </pc:sldMkLst>
      </pc:sldChg>
      <pc:sldChg chg="del">
        <pc:chgData name="Miriam Caisse" userId="S::caim2204@usherbrooke.ca::cbafa607-adb9-4d0b-a513-8ff6ab15e851" providerId="AD" clId="Web-{F4605E51-9EEF-E1B9-3464-B24373580065}" dt="2024-09-09T17:01:53.391" v="8"/>
        <pc:sldMkLst>
          <pc:docMk/>
          <pc:sldMk cId="1766319738" sldId="2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DE85E5-FC4B-9ACB-96EB-BBA1E50A13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A67979-9E1B-C404-AF09-81D80DCEE1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969F3-F764-474D-AAB9-E42E8C1913FC}" type="datetimeFigureOut">
              <a:rPr lang="fr-CA" smtClean="0"/>
              <a:t>2024-09-09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9B599-B9BB-304D-E9CD-76D5A0720F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82668-6614-3E8E-5957-8E31BABC38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B1A73-B83F-4DE4-87DE-EB28A953DC1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0749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11376-7A79-4B35-A1E4-2EDD717BC2F7}" type="datetimeFigureOut">
              <a:rPr lang="fr-CA" smtClean="0"/>
              <a:t>2024-09-09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87B54-6420-4631-AB07-97EBBD03853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728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54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3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17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5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2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3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9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7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os plan de la carte de circuit imprimé">
            <a:extLst>
              <a:ext uri="{FF2B5EF4-FFF2-40B4-BE49-F238E27FC236}">
                <a16:creationId xmlns:a16="http://schemas.microsoft.com/office/drawing/2014/main" id="{1F8249C7-42C5-A0B9-F7E1-986BE45D3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92" t="-1" r="2040" b="3092"/>
          <a:stretch/>
        </p:blipFill>
        <p:spPr>
          <a:xfrm>
            <a:off x="5410200" y="9"/>
            <a:ext cx="6781800" cy="68579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C656AF-2DD9-07AB-A821-C0ABE464E113}"/>
              </a:ext>
            </a:extLst>
          </p:cNvPr>
          <p:cNvSpPr/>
          <p:nvPr/>
        </p:nvSpPr>
        <p:spPr>
          <a:xfrm>
            <a:off x="0" y="0"/>
            <a:ext cx="5410200" cy="685799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4A1CA0-2D3B-C45E-52D0-7CB93456C408}"/>
              </a:ext>
            </a:extLst>
          </p:cNvPr>
          <p:cNvSpPr/>
          <p:nvPr/>
        </p:nvSpPr>
        <p:spPr>
          <a:xfrm>
            <a:off x="786384" y="704088"/>
            <a:ext cx="3849624" cy="5449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47B539A-662B-3FC4-40C8-09238E0629AE}"/>
              </a:ext>
            </a:extLst>
          </p:cNvPr>
          <p:cNvSpPr txBox="1">
            <a:spLocks/>
          </p:cNvSpPr>
          <p:nvPr/>
        </p:nvSpPr>
        <p:spPr>
          <a:xfrm>
            <a:off x="912876" y="954746"/>
            <a:ext cx="3584449" cy="202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3200" dirty="0" err="1">
                <a:latin typeface="Amasis MT Pro Black" panose="02040A04050005020304" pitchFamily="18" charset="0"/>
              </a:rPr>
              <a:t>Huh</a:t>
            </a:r>
            <a:r>
              <a:rPr lang="fr-CA" sz="3200" dirty="0">
                <a:latin typeface="Amasis MT Pro Black" panose="02040A04050005020304" pitchFamily="18" charset="0"/>
              </a:rPr>
              <a:t>? </a:t>
            </a:r>
          </a:p>
          <a:p>
            <a:r>
              <a:rPr lang="fr-CA" sz="3200" dirty="0">
                <a:latin typeface="Amasis MT Pro Black" panose="02040A04050005020304" pitchFamily="18" charset="0"/>
              </a:rPr>
              <a:t>Ça existe les composants SMD?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B302015-C5F6-B736-710A-854166B7148A}"/>
              </a:ext>
            </a:extLst>
          </p:cNvPr>
          <p:cNvSpPr txBox="1">
            <a:spLocks/>
          </p:cNvSpPr>
          <p:nvPr/>
        </p:nvSpPr>
        <p:spPr>
          <a:xfrm>
            <a:off x="786384" y="5337789"/>
            <a:ext cx="3849624" cy="81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dirty="0">
                <a:latin typeface="Amasis MT Pro" panose="02040504050005020304" pitchFamily="18" charset="0"/>
              </a:rPr>
              <a:t>Présentation par : Miriam Caisse</a:t>
            </a:r>
          </a:p>
          <a:p>
            <a:r>
              <a:rPr lang="fr-CA" sz="2000" dirty="0">
                <a:latin typeface="Amasis MT Pro" panose="02040504050005020304" pitchFamily="18" charset="0"/>
              </a:rPr>
              <a:t>Groupe technique CCI</a:t>
            </a:r>
          </a:p>
        </p:txBody>
      </p:sp>
      <p:pic>
        <p:nvPicPr>
          <p:cNvPr id="3" name="Picture 2" descr="A person holding a piece of paper&#10;&#10;Description automatically generated">
            <a:extLst>
              <a:ext uri="{FF2B5EF4-FFF2-40B4-BE49-F238E27FC236}">
                <a16:creationId xmlns:a16="http://schemas.microsoft.com/office/drawing/2014/main" id="{06BFDFF6-5FE0-13FC-181F-8AA04323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87" y="3234674"/>
            <a:ext cx="2484426" cy="17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1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11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079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b="1" dirty="0">
                  <a:solidFill>
                    <a:srgbClr val="000000"/>
                  </a:solidFill>
                  <a:ea typeface="Open Sans"/>
                  <a:cs typeface="Open Sans"/>
                  <a:sym typeface="Open Sans"/>
                </a:rPr>
                <a:t>Types de 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916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b="1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79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F57A3-EDB6-F956-2AF3-2B765946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Ta sécurité</a:t>
            </a:r>
            <a:endParaRPr lang="fr-CA" sz="4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413F34-0815-166C-4D87-7C38E10D7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Bon local (</a:t>
            </a:r>
            <a:r>
              <a:rPr lang="en-US" sz="2000" dirty="0" err="1"/>
              <a:t>aération</a:t>
            </a:r>
            <a:r>
              <a:rPr lang="en-US" sz="2000" dirty="0"/>
              <a:t>)</a:t>
            </a:r>
          </a:p>
          <a:p>
            <a:r>
              <a:rPr lang="en-US" sz="2000" dirty="0"/>
              <a:t>De quoi </a:t>
            </a:r>
            <a:r>
              <a:rPr lang="en-US" sz="2000" dirty="0" err="1"/>
              <a:t>tenir</a:t>
            </a:r>
            <a:r>
              <a:rPr lang="en-US" sz="2000" dirty="0"/>
              <a:t> le PCB, </a:t>
            </a:r>
            <a:r>
              <a:rPr lang="en-US" sz="2000" dirty="0" err="1"/>
              <a:t>idéalement</a:t>
            </a:r>
            <a:endParaRPr lang="en-US" sz="2000" dirty="0"/>
          </a:p>
          <a:p>
            <a:r>
              <a:rPr lang="en-US" sz="2000" dirty="0" err="1"/>
              <a:t>Toujours</a:t>
            </a:r>
            <a:r>
              <a:rPr lang="en-US" sz="2000" dirty="0"/>
              <a:t> </a:t>
            </a:r>
            <a:r>
              <a:rPr lang="en-US" sz="2000" dirty="0" err="1"/>
              <a:t>manipuler</a:t>
            </a:r>
            <a:r>
              <a:rPr lang="en-US" sz="2000" dirty="0"/>
              <a:t> les </a:t>
            </a:r>
            <a:r>
              <a:rPr lang="en-US" sz="2000" dirty="0" err="1"/>
              <a:t>composants</a:t>
            </a:r>
            <a:r>
              <a:rPr lang="en-US" sz="2000" dirty="0"/>
              <a:t> avec des </a:t>
            </a:r>
            <a:r>
              <a:rPr lang="en-US" sz="2000" dirty="0" err="1"/>
              <a:t>pinces</a:t>
            </a:r>
            <a:endParaRPr lang="en-US" sz="2000" dirty="0"/>
          </a:p>
          <a:p>
            <a:r>
              <a:rPr lang="en-US" sz="2000" dirty="0"/>
              <a:t>Lunettes!!</a:t>
            </a:r>
          </a:p>
        </p:txBody>
      </p:sp>
      <p:pic>
        <p:nvPicPr>
          <p:cNvPr id="5" name="Content Placeholder 4" descr="A close-up of a safety goggles&#10;&#10;Description automatically generated">
            <a:extLst>
              <a:ext uri="{FF2B5EF4-FFF2-40B4-BE49-F238E27FC236}">
                <a16:creationId xmlns:a16="http://schemas.microsoft.com/office/drawing/2014/main" id="{71DAA814-10A8-F775-3DCF-F5331BD8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76980"/>
            <a:ext cx="5150277" cy="31287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2">
            <a:extLst>
              <a:ext uri="{FF2B5EF4-FFF2-40B4-BE49-F238E27FC236}">
                <a16:creationId xmlns:a16="http://schemas.microsoft.com/office/drawing/2014/main" id="{76A75332-1CDB-BB65-FAB4-D98656BE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/>
              <a:t>6/25/2024</a:t>
            </a:r>
            <a:endParaRPr lang="en-US"/>
          </a:p>
        </p:txBody>
      </p:sp>
      <p:sp>
        <p:nvSpPr>
          <p:cNvPr id="8" name="Footer Placeholder 63">
            <a:extLst>
              <a:ext uri="{FF2B5EF4-FFF2-40B4-BE49-F238E27FC236}">
                <a16:creationId xmlns:a16="http://schemas.microsoft.com/office/drawing/2014/main" id="{288609CC-2C2F-21F0-8FE9-1729516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CCI – Miriam Caisse</a:t>
            </a:r>
          </a:p>
        </p:txBody>
      </p:sp>
      <p:sp>
        <p:nvSpPr>
          <p:cNvPr id="9" name="Slide Number Placeholder 64">
            <a:extLst>
              <a:ext uri="{FF2B5EF4-FFF2-40B4-BE49-F238E27FC236}">
                <a16:creationId xmlns:a16="http://schemas.microsoft.com/office/drawing/2014/main" id="{5ED6BBCF-A110-20A4-713E-30D07F2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4933C8-D134-4D91-512D-B45BE1A665E1}"/>
              </a:ext>
            </a:extLst>
          </p:cNvPr>
          <p:cNvSpPr/>
          <p:nvPr/>
        </p:nvSpPr>
        <p:spPr>
          <a:xfrm>
            <a:off x="5823426" y="2349745"/>
            <a:ext cx="5150277" cy="3974658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64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57A3-EDB6-F956-2AF3-2B765946E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sécurité</a:t>
            </a:r>
            <a:r>
              <a:rPr lang="en-US" dirty="0"/>
              <a:t> de ton PCB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E453D-31E4-AADA-6482-4A66ECA09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544"/>
            <a:ext cx="10515600" cy="4916805"/>
          </a:xfrm>
        </p:spPr>
        <p:txBody>
          <a:bodyPr>
            <a:normAutofit/>
          </a:bodyPr>
          <a:lstStyle/>
          <a:p>
            <a:r>
              <a:rPr lang="en-US" dirty="0"/>
              <a:t>Comment </a:t>
            </a:r>
            <a:r>
              <a:rPr lang="en-US" dirty="0" err="1"/>
              <a:t>manipuler</a:t>
            </a:r>
            <a:r>
              <a:rPr lang="en-US" dirty="0"/>
              <a:t> le PCB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Préparation</a:t>
            </a:r>
            <a:r>
              <a:rPr lang="en-US" dirty="0"/>
              <a:t> du fer à </a:t>
            </a:r>
            <a:r>
              <a:rPr lang="en-US" dirty="0" err="1"/>
              <a:t>souder</a:t>
            </a:r>
            <a:r>
              <a:rPr lang="en-US" dirty="0"/>
              <a:t> : </a:t>
            </a:r>
            <a:r>
              <a:rPr lang="en-US" dirty="0" err="1"/>
              <a:t>température</a:t>
            </a:r>
            <a:r>
              <a:rPr lang="en-US" dirty="0"/>
              <a:t>!</a:t>
            </a:r>
          </a:p>
          <a:p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nettoyer</a:t>
            </a:r>
            <a:r>
              <a:rPr lang="en-US" dirty="0"/>
              <a:t> avec de </a:t>
            </a:r>
            <a:r>
              <a:rPr lang="en-US" dirty="0" err="1"/>
              <a:t>l’alcool</a:t>
            </a:r>
            <a:r>
              <a:rPr lang="en-US" dirty="0"/>
              <a:t> </a:t>
            </a:r>
            <a:r>
              <a:rPr lang="en-US" dirty="0" err="1"/>
              <a:t>isopropylique</a:t>
            </a:r>
            <a:r>
              <a:rPr lang="en-US" dirty="0"/>
              <a:t> (jamais à friction!)</a:t>
            </a:r>
          </a:p>
          <a:p>
            <a:endParaRPr lang="fr-CA" dirty="0"/>
          </a:p>
        </p:txBody>
      </p:sp>
      <p:sp>
        <p:nvSpPr>
          <p:cNvPr id="7" name="Date Placeholder 62">
            <a:extLst>
              <a:ext uri="{FF2B5EF4-FFF2-40B4-BE49-F238E27FC236}">
                <a16:creationId xmlns:a16="http://schemas.microsoft.com/office/drawing/2014/main" id="{76A75332-1CDB-BB65-FAB4-D98656BE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6/25/2024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63">
            <a:extLst>
              <a:ext uri="{FF2B5EF4-FFF2-40B4-BE49-F238E27FC236}">
                <a16:creationId xmlns:a16="http://schemas.microsoft.com/office/drawing/2014/main" id="{288609CC-2C2F-21F0-8FE9-1729516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CCI – Miriam Caisse</a:t>
            </a:r>
          </a:p>
        </p:txBody>
      </p:sp>
      <p:sp>
        <p:nvSpPr>
          <p:cNvPr id="9" name="Slide Number Placeholder 64">
            <a:extLst>
              <a:ext uri="{FF2B5EF4-FFF2-40B4-BE49-F238E27FC236}">
                <a16:creationId xmlns:a16="http://schemas.microsoft.com/office/drawing/2014/main" id="{5ED6BBCF-A110-20A4-713E-30D07F2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hand holding a circuit board&#10;&#10;Description automatically generated">
            <a:extLst>
              <a:ext uri="{FF2B5EF4-FFF2-40B4-BE49-F238E27FC236}">
                <a16:creationId xmlns:a16="http://schemas.microsoft.com/office/drawing/2014/main" id="{55B4BEA0-E20B-8121-5CA1-BF52B2EE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640" y="1906905"/>
            <a:ext cx="2169160" cy="21691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2B727D6-F3E0-F2AD-5969-577F1EB4BCDE}"/>
              </a:ext>
            </a:extLst>
          </p:cNvPr>
          <p:cNvGrpSpPr/>
          <p:nvPr/>
        </p:nvGrpSpPr>
        <p:grpSpPr>
          <a:xfrm>
            <a:off x="9184640" y="1906905"/>
            <a:ext cx="2169160" cy="2169160"/>
            <a:chOff x="9184640" y="1906905"/>
            <a:chExt cx="2169160" cy="216916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34BBAB-32A1-C5B0-C54C-2BB89A0C4B32}"/>
                </a:ext>
              </a:extLst>
            </p:cNvPr>
            <p:cNvCxnSpPr>
              <a:cxnSpLocks/>
              <a:stCxn id="14" idx="1"/>
              <a:endCxn id="14" idx="5"/>
            </p:cNvCxnSpPr>
            <p:nvPr/>
          </p:nvCxnSpPr>
          <p:spPr>
            <a:xfrm>
              <a:off x="9502306" y="2224571"/>
              <a:ext cx="1533828" cy="15338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E02141-6B0E-D04A-B55C-B5A40F400035}"/>
                </a:ext>
              </a:extLst>
            </p:cNvPr>
            <p:cNvSpPr/>
            <p:nvPr/>
          </p:nvSpPr>
          <p:spPr>
            <a:xfrm>
              <a:off x="9184640" y="1906905"/>
              <a:ext cx="2169160" cy="216916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19" name="Picture 18" descr="A hand holding a green circuit board&#10;&#10;Description automatically generated">
            <a:extLst>
              <a:ext uri="{FF2B5EF4-FFF2-40B4-BE49-F238E27FC236}">
                <a16:creationId xmlns:a16="http://schemas.microsoft.com/office/drawing/2014/main" id="{C33259D3-8AE9-1D9F-9F21-7E7D365D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28" y="2046514"/>
            <a:ext cx="2566872" cy="1633464"/>
          </a:xfrm>
          <a:prstGeom prst="rect">
            <a:avLst/>
          </a:prstGeom>
        </p:spPr>
      </p:pic>
      <p:sp>
        <p:nvSpPr>
          <p:cNvPr id="20" name="Smiley Face 19">
            <a:extLst>
              <a:ext uri="{FF2B5EF4-FFF2-40B4-BE49-F238E27FC236}">
                <a16:creationId xmlns:a16="http://schemas.microsoft.com/office/drawing/2014/main" id="{CF57959C-6E58-6A24-7273-1CE24DAFF957}"/>
              </a:ext>
            </a:extLst>
          </p:cNvPr>
          <p:cNvSpPr/>
          <p:nvPr/>
        </p:nvSpPr>
        <p:spPr>
          <a:xfrm>
            <a:off x="3581400" y="1998526"/>
            <a:ext cx="509980" cy="515257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3D6D4F22-59DC-7A41-8FA0-362350CA7CE5}"/>
              </a:ext>
            </a:extLst>
          </p:cNvPr>
          <p:cNvSpPr/>
          <p:nvPr/>
        </p:nvSpPr>
        <p:spPr>
          <a:xfrm>
            <a:off x="7079342" y="1998525"/>
            <a:ext cx="509980" cy="515257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5617CC02-4EF4-7646-FB3D-3BBF85064EF8}"/>
              </a:ext>
            </a:extLst>
          </p:cNvPr>
          <p:cNvSpPr/>
          <p:nvPr/>
        </p:nvSpPr>
        <p:spPr>
          <a:xfrm>
            <a:off x="11002653" y="2005783"/>
            <a:ext cx="509980" cy="515257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4" name="Picture 23" descr="A blue and black machine with a green circuit board&#10;&#10;Description automatically generated">
            <a:extLst>
              <a:ext uri="{FF2B5EF4-FFF2-40B4-BE49-F238E27FC236}">
                <a16:creationId xmlns:a16="http://schemas.microsoft.com/office/drawing/2014/main" id="{ADCFAD21-E448-9FBD-CB30-FCBDE84C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240" y="1992811"/>
            <a:ext cx="2036989" cy="1301030"/>
          </a:xfrm>
          <a:prstGeom prst="rect">
            <a:avLst/>
          </a:prstGeom>
        </p:spPr>
      </p:pic>
      <p:pic>
        <p:nvPicPr>
          <p:cNvPr id="26" name="Picture 25" descr="A blue and orange wire tube&#10;&#10;Description automatically generated with medium confidence">
            <a:extLst>
              <a:ext uri="{FF2B5EF4-FFF2-40B4-BE49-F238E27FC236}">
                <a16:creationId xmlns:a16="http://schemas.microsoft.com/office/drawing/2014/main" id="{4DACF666-7972-D748-D353-370FBDC63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011" y="2647249"/>
            <a:ext cx="1422971" cy="1422971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E65A82E-E946-2743-A693-EB0C100C1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91652"/>
              </p:ext>
            </p:extLst>
          </p:nvPr>
        </p:nvGraphicFramePr>
        <p:xfrm>
          <a:off x="2032000" y="4491437"/>
          <a:ext cx="8128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4388460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195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316°- 343°C (600°- 650°F)</a:t>
                      </a:r>
                    </a:p>
                    <a:p>
                      <a:r>
                        <a:rPr lang="en-CA" b="1" dirty="0" err="1"/>
                        <a:t>Étain</a:t>
                      </a:r>
                      <a:r>
                        <a:rPr lang="en-CA" b="1" dirty="0"/>
                        <a:t> avec plomb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343°- 371°C (650°- 700°F) </a:t>
                      </a:r>
                    </a:p>
                    <a:p>
                      <a:r>
                        <a:rPr lang="en-CA" b="1" dirty="0" err="1"/>
                        <a:t>Étain</a:t>
                      </a:r>
                      <a:r>
                        <a:rPr lang="en-CA" b="1" dirty="0"/>
                        <a:t> sans plomb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705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63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B8DF9-8E9F-560B-5842-17FB8CE68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Préparation</a:t>
            </a:r>
            <a:endParaRPr lang="fr-CA" sz="3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E5C7-0798-A375-3C28-39D91B51E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365125"/>
            <a:ext cx="6002636" cy="2089317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Avoir</a:t>
            </a:r>
            <a:r>
              <a:rPr lang="en-US" sz="2000" dirty="0"/>
              <a:t> </a:t>
            </a:r>
            <a:r>
              <a:rPr lang="en-US" sz="2000" dirty="0" err="1"/>
              <a:t>ses</a:t>
            </a:r>
            <a:r>
              <a:rPr lang="en-US" sz="2000" dirty="0"/>
              <a:t> </a:t>
            </a:r>
            <a:r>
              <a:rPr lang="en-US" sz="2000" dirty="0" err="1"/>
              <a:t>composants</a:t>
            </a:r>
            <a:r>
              <a:rPr lang="en-US" sz="2000" dirty="0"/>
              <a:t> </a:t>
            </a:r>
            <a:r>
              <a:rPr lang="en-US" sz="2000" dirty="0" err="1"/>
              <a:t>prêts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err="1"/>
              <a:t>Organiser</a:t>
            </a:r>
            <a:r>
              <a:rPr lang="en-US" sz="1600" dirty="0"/>
              <a:t> </a:t>
            </a:r>
            <a:r>
              <a:rPr lang="en-US" sz="1600" dirty="0" err="1"/>
              <a:t>selon</a:t>
            </a:r>
            <a:r>
              <a:rPr lang="en-US" sz="1600" dirty="0"/>
              <a:t> </a:t>
            </a:r>
            <a:r>
              <a:rPr lang="en-US" sz="1600" dirty="0" err="1"/>
              <a:t>l’ordre</a:t>
            </a:r>
            <a:r>
              <a:rPr lang="en-US" sz="1600" dirty="0"/>
              <a:t> de </a:t>
            </a:r>
            <a:r>
              <a:rPr lang="en-US" sz="1600" dirty="0" err="1"/>
              <a:t>soudure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  <a:p>
            <a:r>
              <a:rPr lang="en-US" sz="2000" dirty="0"/>
              <a:t>Fer à </a:t>
            </a:r>
            <a:r>
              <a:rPr lang="en-US" sz="2000" dirty="0" err="1"/>
              <a:t>souder</a:t>
            </a:r>
            <a:r>
              <a:rPr lang="en-US" sz="2000" dirty="0"/>
              <a:t> propre et </a:t>
            </a:r>
            <a:r>
              <a:rPr lang="en-US" sz="2000" dirty="0" err="1"/>
              <a:t>étamé</a:t>
            </a:r>
            <a:endParaRPr lang="en-US" sz="2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76CF728-15D6-CCDC-5450-E68C8767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982693"/>
            <a:ext cx="11164824" cy="29865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81DF4-47F0-81C9-F9D8-27EDC555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>
                <a:solidFill>
                  <a:schemeClr val="tx1">
                    <a:lumMod val="50000"/>
                    <a:lumOff val="50000"/>
                  </a:schemeClr>
                </a:solidFill>
              </a:rPr>
              <a:t>6/25/2024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F5420-CDED-F424-17F6-9F260ACA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77C19-B93A-0CD0-D269-4AA164A2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3942C3-89B0-A113-C3A3-F538AD8F1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65551"/>
              </p:ext>
            </p:extLst>
          </p:nvPr>
        </p:nvGraphicFramePr>
        <p:xfrm>
          <a:off x="6459435" y="1092435"/>
          <a:ext cx="189304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277">
                  <a:extLst>
                    <a:ext uri="{9D8B030D-6E8A-4147-A177-3AD203B41FA5}">
                      <a16:colId xmlns:a16="http://schemas.microsoft.com/office/drawing/2014/main" val="1004893750"/>
                    </a:ext>
                  </a:extLst>
                </a:gridCol>
                <a:gridCol w="595835">
                  <a:extLst>
                    <a:ext uri="{9D8B030D-6E8A-4147-A177-3AD203B41FA5}">
                      <a16:colId xmlns:a16="http://schemas.microsoft.com/office/drawing/2014/main" val="1505920908"/>
                    </a:ext>
                  </a:extLst>
                </a:gridCol>
                <a:gridCol w="596935">
                  <a:extLst>
                    <a:ext uri="{9D8B030D-6E8A-4147-A177-3AD203B41FA5}">
                      <a16:colId xmlns:a16="http://schemas.microsoft.com/office/drawing/2014/main" val="4159448220"/>
                    </a:ext>
                  </a:extLst>
                </a:gridCol>
              </a:tblGrid>
              <a:tr h="285994">
                <a:tc>
                  <a:txBody>
                    <a:bodyPr/>
                    <a:lstStyle/>
                    <a:p>
                      <a:endParaRPr lang="fr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SMD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THT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291305"/>
                  </a:ext>
                </a:extLst>
              </a:tr>
              <a:tr h="285994">
                <a:tc>
                  <a:txBody>
                    <a:bodyPr/>
                    <a:lstStyle/>
                    <a:p>
                      <a:r>
                        <a:rPr lang="fr-CA" sz="1400" dirty="0"/>
                        <a:t>Petit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876815"/>
                  </a:ext>
                </a:extLst>
              </a:tr>
              <a:tr h="285994">
                <a:tc>
                  <a:txBody>
                    <a:bodyPr/>
                    <a:lstStyle/>
                    <a:p>
                      <a:r>
                        <a:rPr lang="fr-CA" sz="1400" dirty="0"/>
                        <a:t>Grand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003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17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FF48-3243-20A6-EC84-86B77863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Connaître</a:t>
            </a:r>
            <a:r>
              <a:rPr lang="en-US" sz="3600" dirty="0"/>
              <a:t> </a:t>
            </a:r>
            <a:r>
              <a:rPr lang="en-US" sz="3600" dirty="0" err="1"/>
              <a:t>l’orientation</a:t>
            </a:r>
            <a:r>
              <a:rPr lang="en-US" sz="3600" dirty="0"/>
              <a:t> de </a:t>
            </a:r>
            <a:r>
              <a:rPr lang="en-US" sz="3600" dirty="0" err="1"/>
              <a:t>vos</a:t>
            </a:r>
            <a:r>
              <a:rPr lang="en-US" sz="3600" dirty="0"/>
              <a:t> </a:t>
            </a:r>
            <a:r>
              <a:rPr lang="en-US" sz="3600" dirty="0" err="1"/>
              <a:t>composants</a:t>
            </a:r>
            <a:endParaRPr lang="fr-CA" sz="3600" dirty="0"/>
          </a:p>
        </p:txBody>
      </p:sp>
      <p:pic>
        <p:nvPicPr>
          <p:cNvPr id="8" name="Content Placeholder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32B01B1-9CD2-C9E0-850A-631280666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395"/>
          <a:stretch/>
        </p:blipFill>
        <p:spPr>
          <a:xfrm>
            <a:off x="647282" y="2566604"/>
            <a:ext cx="4021783" cy="19164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79FDC-4DCF-ADC4-C4C4-3EBFE020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1BE08-48C4-F291-40D2-DCAF062C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C1C5-3F1B-F352-99EB-7B9FFD9E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 descr="A red and grey light emitting diode&#10;&#10;Description automatically generated">
            <a:extLst>
              <a:ext uri="{FF2B5EF4-FFF2-40B4-BE49-F238E27FC236}">
                <a16:creationId xmlns:a16="http://schemas.microsoft.com/office/drawing/2014/main" id="{70447A95-ED8C-AAF2-BED3-BE3E271C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030" y="1830388"/>
            <a:ext cx="1653939" cy="36289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DE56065-7A8A-67A6-7066-93289E263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5849" y="1487944"/>
            <a:ext cx="2630947" cy="372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27AA65-56EF-8A61-30BA-AC653E2EB641}"/>
              </a:ext>
            </a:extLst>
          </p:cNvPr>
          <p:cNvSpPr txBox="1"/>
          <p:nvPr/>
        </p:nvSpPr>
        <p:spPr>
          <a:xfrm>
            <a:off x="7952718" y="4148840"/>
            <a:ext cx="197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		+</a:t>
            </a:r>
            <a:endParaRPr lang="fr-CA" dirty="0"/>
          </a:p>
        </p:txBody>
      </p:sp>
      <p:pic>
        <p:nvPicPr>
          <p:cNvPr id="20" name="Picture 19" descr="Close-up of a capacitor&#10;&#10;Description automatically generated">
            <a:extLst>
              <a:ext uri="{FF2B5EF4-FFF2-40B4-BE49-F238E27FC236}">
                <a16:creationId xmlns:a16="http://schemas.microsoft.com/office/drawing/2014/main" id="{9BB2DA4A-606A-814F-3666-8C5036714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0" t="5446" b="18057"/>
          <a:stretch/>
        </p:blipFill>
        <p:spPr>
          <a:xfrm rot="5400000">
            <a:off x="9169460" y="2687948"/>
            <a:ext cx="3097436" cy="1421492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A7F301-CFD6-0DC0-A232-A3FFD987CD8D}"/>
              </a:ext>
            </a:extLst>
          </p:cNvPr>
          <p:cNvSpPr/>
          <p:nvPr/>
        </p:nvSpPr>
        <p:spPr>
          <a:xfrm rot="8161609">
            <a:off x="10790076" y="2530184"/>
            <a:ext cx="882650" cy="260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3830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47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928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3A7D22"/>
      </a:accent1>
      <a:accent2>
        <a:srgbClr val="8ED873"/>
      </a:accent2>
      <a:accent3>
        <a:srgbClr val="D9F2D0"/>
      </a:accent3>
      <a:accent4>
        <a:srgbClr val="0B769F"/>
      </a:accent4>
      <a:accent5>
        <a:srgbClr val="60CBF3"/>
      </a:accent5>
      <a:accent6>
        <a:srgbClr val="CAEDFB"/>
      </a:accent6>
      <a:hlink>
        <a:srgbClr val="00B050"/>
      </a:hlink>
      <a:folHlink>
        <a:srgbClr val="92D050"/>
      </a:folHlink>
    </a:clrScheme>
    <a:fontScheme name="CCI">
      <a:majorFont>
        <a:latin typeface="Amasis MT Pro Black"/>
        <a:ea typeface=""/>
        <a:cs typeface=""/>
      </a:majorFont>
      <a:minorFont>
        <a:latin typeface="Amasis MT Pro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5dc0aba-4466-4464-ae54-e30ec1d1960e" xsi:nil="true"/>
    <lcf76f155ced4ddcb4097134ff3c332f xmlns="3ab60a15-fb7d-489d-9e0d-4f2626c05be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BCB8DB02F314E9B33D47D2328BEE3" ma:contentTypeVersion="11" ma:contentTypeDescription="Crée un document." ma:contentTypeScope="" ma:versionID="e554ae5040b51359eb2ce52773233a0a">
  <xsd:schema xmlns:xsd="http://www.w3.org/2001/XMLSchema" xmlns:xs="http://www.w3.org/2001/XMLSchema" xmlns:p="http://schemas.microsoft.com/office/2006/metadata/properties" xmlns:ns2="3ab60a15-fb7d-489d-9e0d-4f2626c05be0" xmlns:ns3="05dc0aba-4466-4464-ae54-e30ec1d1960e" targetNamespace="http://schemas.microsoft.com/office/2006/metadata/properties" ma:root="true" ma:fieldsID="19c39bb3469a366f9905408a925319f0" ns2:_="" ns3:_="">
    <xsd:import namespace="3ab60a15-fb7d-489d-9e0d-4f2626c05be0"/>
    <xsd:import namespace="05dc0aba-4466-4464-ae54-e30ec1d196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60a15-fb7d-489d-9e0d-4f2626c05b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dc0aba-4466-4464-ae54-e30ec1d1960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e276286-86e1-408e-aafb-3d2652486757}" ma:internalName="TaxCatchAll" ma:showField="CatchAllData" ma:web="05dc0aba-4466-4464-ae54-e30ec1d196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692212-F3B5-4029-A938-C4EA9EF8FAAE}">
  <ds:schemaRefs>
    <ds:schemaRef ds:uri="http://schemas.microsoft.com/office/2006/metadata/properties"/>
    <ds:schemaRef ds:uri="http://schemas.microsoft.com/office/infopath/2007/PartnerControls"/>
    <ds:schemaRef ds:uri="05dc0aba-4466-4464-ae54-e30ec1d1960e"/>
    <ds:schemaRef ds:uri="3ab60a15-fb7d-489d-9e0d-4f2626c05be0"/>
  </ds:schemaRefs>
</ds:datastoreItem>
</file>

<file path=customXml/itemProps2.xml><?xml version="1.0" encoding="utf-8"?>
<ds:datastoreItem xmlns:ds="http://schemas.openxmlformats.org/officeDocument/2006/customXml" ds:itemID="{0BDB640A-2F1B-4996-A426-5EBBD323EB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626D07-BFC8-4086-891D-5364B7BD16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b60a15-fb7d-489d-9e0d-4f2626c05be0"/>
    <ds:schemaRef ds:uri="05dc0aba-4466-4464-ae54-e30ec1d196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4335</TotalTime>
  <Words>997</Words>
  <Application>Microsoft Office PowerPoint</Application>
  <PresentationFormat>Grand écran</PresentationFormat>
  <Paragraphs>268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Office Theme</vt:lpstr>
      <vt:lpstr>Présentation PowerPoint</vt:lpstr>
      <vt:lpstr>Déroulement de la présentation</vt:lpstr>
      <vt:lpstr>Déroulement de la présentation</vt:lpstr>
      <vt:lpstr>Ta sécurité</vt:lpstr>
      <vt:lpstr>La sécurité de ton PCB</vt:lpstr>
      <vt:lpstr>Préparation</vt:lpstr>
      <vt:lpstr>Connaître l’orientation de vos composants</vt:lpstr>
      <vt:lpstr>Déroulement de la présentation</vt:lpstr>
      <vt:lpstr>Déroulement de la présentation</vt:lpstr>
      <vt:lpstr>Déroulement de la présentation</vt:lpstr>
      <vt:lpstr>Déroulement de la présentation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Miriam Caisse</dc:creator>
  <cp:lastModifiedBy>Miriam Caisse</cp:lastModifiedBy>
  <cp:revision>5</cp:revision>
  <dcterms:created xsi:type="dcterms:W3CDTF">2024-06-25T23:20:03Z</dcterms:created>
  <dcterms:modified xsi:type="dcterms:W3CDTF">2024-09-09T17:01:57Z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0x010100873BCB8DB02F314E9B33D47D2328BEE3</vt:lpwstr>
  </property>
  <property fmtid="{D5CDD505-2E9C-101B-9397-08002B2CF9AE}" pid="3" name="Order">
    <vt:r8>4781600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